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B0B1-88D3-4C66-9FE2-5B6FB36F418E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6F8-D4E4-4638-85A5-536348DF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B0B1-88D3-4C66-9FE2-5B6FB36F418E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6F8-D4E4-4638-85A5-536348DF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6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B0B1-88D3-4C66-9FE2-5B6FB36F418E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6F8-D4E4-4638-85A5-536348DF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5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B0B1-88D3-4C66-9FE2-5B6FB36F418E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6F8-D4E4-4638-85A5-536348DF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B0B1-88D3-4C66-9FE2-5B6FB36F418E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6F8-D4E4-4638-85A5-536348DF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6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B0B1-88D3-4C66-9FE2-5B6FB36F418E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6F8-D4E4-4638-85A5-536348DF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B0B1-88D3-4C66-9FE2-5B6FB36F418E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6F8-D4E4-4638-85A5-536348DF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8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B0B1-88D3-4C66-9FE2-5B6FB36F418E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6F8-D4E4-4638-85A5-536348DF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7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B0B1-88D3-4C66-9FE2-5B6FB36F418E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6F8-D4E4-4638-85A5-536348DF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7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B0B1-88D3-4C66-9FE2-5B6FB36F418E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6F8-D4E4-4638-85A5-536348DF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0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B0B1-88D3-4C66-9FE2-5B6FB36F418E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6F8-D4E4-4638-85A5-536348DF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2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B0B1-88D3-4C66-9FE2-5B6FB36F418E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C6F8-D4E4-4638-85A5-536348DF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8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30702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PERSPECTIVES ON THE </a:t>
            </a:r>
            <a:br>
              <a:rPr lang="en-US" b="1" dirty="0" smtClean="0"/>
            </a:br>
            <a:r>
              <a:rPr lang="en-US" b="1" dirty="0" smtClean="0"/>
              <a:t>BOSTON MASSACRE:</a:t>
            </a:r>
            <a:br>
              <a:rPr lang="en-US" b="1" dirty="0" smtClean="0"/>
            </a:br>
            <a:r>
              <a:rPr lang="en-US" i="1" dirty="0" smtClean="0"/>
              <a:t> IMAGES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March 5</a:t>
            </a:r>
            <a:r>
              <a:rPr lang="en-US" baseline="30000" dirty="0" smtClean="0"/>
              <a:t>th</a:t>
            </a:r>
            <a:r>
              <a:rPr lang="en-US" dirty="0" smtClean="0"/>
              <a:t>, 1770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 smtClean="0"/>
              <a:t>Complete this organizer for each </a:t>
            </a:r>
            <a:br>
              <a:rPr lang="en-US" sz="3600" dirty="0" smtClean="0"/>
            </a:br>
            <a:r>
              <a:rPr lang="en-US" sz="3600" dirty="0" smtClean="0"/>
              <a:t>of the following images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b="1" dirty="0" smtClean="0"/>
              <a:t>details </a:t>
            </a:r>
            <a:r>
              <a:rPr lang="en-US" dirty="0" smtClean="0"/>
              <a:t>do I notice?			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b="1" i="1" dirty="0" smtClean="0"/>
              <a:t>inferences</a:t>
            </a:r>
            <a:r>
              <a:rPr lang="en-US" dirty="0" smtClean="0"/>
              <a:t> can I make about the perspective of the artist?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24951"/>
            <a:ext cx="7772400" cy="64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7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6" y="533400"/>
            <a:ext cx="772017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8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1745"/>
            <a:ext cx="5410200" cy="624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0" y="685800"/>
            <a:ext cx="840734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7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3764"/>
            <a:ext cx="6781800" cy="57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9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76913" cy="527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8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26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PERSPECTIVES ON THE  BOSTON MASSACRE:  IMAGES of March 5th, 1770 </vt:lpstr>
      <vt:lpstr>Complete this organizer for each  of the following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martygephart</dc:creator>
  <cp:lastModifiedBy>martygephart</cp:lastModifiedBy>
  <cp:revision>7</cp:revision>
  <dcterms:created xsi:type="dcterms:W3CDTF">2013-05-03T19:25:45Z</dcterms:created>
  <dcterms:modified xsi:type="dcterms:W3CDTF">2013-05-04T20:55:24Z</dcterms:modified>
</cp:coreProperties>
</file>